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0" r:id="rId3"/>
  </p:sldIdLst>
  <p:sldSz cx="6858000" cy="10080625"/>
  <p:notesSz cx="6736080" cy="9866630"/>
  <p:defaultTextStyle>
    <a:defPPr>
      <a:defRPr lang="ja-JP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ＭＳ Ｐゴシック" panose="020B0600070205080204" charset="-128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ＭＳ Ｐゴシック" panose="020B0600070205080204" charset="-128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ＭＳ Ｐゴシック" panose="020B0600070205080204" charset="-128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ＭＳ Ｐゴシック" panose="020B0600070205080204" charset="-128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ＭＳ Ｐゴシック" panose="020B0600070205080204" charset="-128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ＭＳ Ｐゴシック" panose="020B0600070205080204" charset="-128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ＭＳ Ｐゴシック" panose="020B0600070205080204" charset="-128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ＭＳ Ｐゴシック" panose="020B0600070205080204" charset="-128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ＭＳ Ｐゴシック" panose="020B060007020508020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2"/>
    <p:restoredTop sz="94621"/>
  </p:normalViewPr>
  <p:slideViewPr>
    <p:cSldViewPr showGuides="1">
      <p:cViewPr>
        <p:scale>
          <a:sx n="100" d="100"/>
          <a:sy n="100" d="100"/>
        </p:scale>
        <p:origin x="-2892" y="1524"/>
      </p:cViewPr>
      <p:guideLst>
        <p:guide orient="horz" pos="3175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131530"/>
            <a:ext cx="5829300" cy="2160801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712354"/>
            <a:ext cx="4800600" cy="257615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フッター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ja-JP" altLang="en-US" dirty="0"/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  <a:endParaRPr lang="ja-JP" altLang="en-US" smtClean="0"/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フッター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ja-JP" altLang="en-US" dirty="0"/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403694"/>
            <a:ext cx="1543050" cy="86012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403694"/>
            <a:ext cx="4514850" cy="8601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  <a:endParaRPr lang="ja-JP" altLang="en-US" smtClean="0"/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フッター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ja-JP" altLang="en-US" dirty="0"/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  <a:endParaRPr lang="ja-JP" altLang="en-US" smtClean="0"/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フッター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ja-JP" altLang="en-US" dirty="0"/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477735"/>
            <a:ext cx="5829300" cy="200212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272601"/>
            <a:ext cx="5829300" cy="22051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  <a:endParaRPr lang="ja-JP" altLang="en-US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フッター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ja-JP" altLang="en-US" dirty="0"/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52148"/>
            <a:ext cx="3028950" cy="665274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  <a:endParaRPr lang="ja-JP" altLang="en-US" smtClean="0"/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52148"/>
            <a:ext cx="3028950" cy="665274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  <a:endParaRPr lang="ja-JP" altLang="en-US" smtClean="0"/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フッター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ja-JP" altLang="en-US" dirty="0"/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56473"/>
            <a:ext cx="3030141" cy="9403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  <a:endParaRPr lang="ja-JP" altLang="en-US" smtClean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96865"/>
            <a:ext cx="3030141" cy="580802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  <a:endParaRPr lang="ja-JP" altLang="en-US" smtClean="0"/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1" y="2256473"/>
            <a:ext cx="3031331" cy="9403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  <a:endParaRPr lang="ja-JP" altLang="en-US" smtClean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1" y="3196865"/>
            <a:ext cx="3031331" cy="580802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  <a:endParaRPr lang="ja-JP" altLang="en-US" smtClean="0"/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フッター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ja-JP" altLang="en-US" dirty="0"/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フッター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ja-JP" altLang="en-US" dirty="0"/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フッター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ja-JP" altLang="en-US" dirty="0"/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2" y="401359"/>
            <a:ext cx="2256235" cy="170810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9" y="401359"/>
            <a:ext cx="3833813" cy="860353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  <a:endParaRPr lang="ja-JP" altLang="en-US" smtClean="0"/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2" y="2109465"/>
            <a:ext cx="2256235" cy="689542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  <a:endParaRPr lang="ja-JP" altLang="en-US" smtClean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フッター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ja-JP" altLang="en-US" dirty="0"/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7056438"/>
            <a:ext cx="4114800" cy="83305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900722"/>
            <a:ext cx="4114800" cy="6048375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1" lang="ja-JP" alt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889492"/>
            <a:ext cx="4114800" cy="118307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  <a:endParaRPr lang="ja-JP" altLang="en-US" smtClean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フッター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ja-JP" altLang="en-US" dirty="0"/>
            </a:fld>
            <a:endParaRPr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404813"/>
            <a:ext cx="6172200" cy="16795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ja-JP" altLang="en-US" dirty="0"/>
              <a:t>マスタ タイトルの書式設定</a:t>
            </a:r>
            <a:endParaRPr lang="ja-JP" altLang="en-US" dirty="0"/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52675"/>
            <a:ext cx="6172200" cy="665162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ja-JP" altLang="en-US" dirty="0"/>
              <a:t>マスタ テキストの書式設定</a:t>
            </a:r>
            <a:endParaRPr lang="ja-JP" altLang="en-US" dirty="0"/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  <a:endParaRPr lang="ja-JP" altLang="en-US" dirty="0"/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  <a:endParaRPr lang="ja-JP" altLang="en-US" dirty="0"/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  <a:endParaRPr lang="ja-JP" altLang="en-US" dirty="0"/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344025"/>
            <a:ext cx="1600200" cy="5349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344025"/>
            <a:ext cx="2171700" cy="5349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344025"/>
            <a:ext cx="1600200" cy="5349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lvl="0" eaLnBrk="1" hangingPunct="1"/>
            <a:fld id="{9A0DB2DC-4C9A-4742-B13C-FB6460FD3503}" type="slidenum">
              <a:rPr lang="ja-JP" altLang="en-US" dirty="0"/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テキスト ボックス 3"/>
          <p:cNvSpPr txBox="1">
            <a:spLocks noChangeArrowheads="1"/>
          </p:cNvSpPr>
          <p:nvPr/>
        </p:nvSpPr>
        <p:spPr bwMode="auto">
          <a:xfrm>
            <a:off x="107950" y="103188"/>
            <a:ext cx="3860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HG丸ｺﾞｼｯｸM-PRO" pitchFamily="50" charset="-128"/>
                <a:cs typeface="+mn-cs"/>
              </a:rPr>
              <a:t>Let’s review the Drill!</a:t>
            </a:r>
            <a:endParaRPr kumimoji="1" lang="ja-JP" alt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HG丸ｺﾞｼｯｸM-PRO" pitchFamily="50" charset="-128"/>
              <a:cs typeface="+mn-cs"/>
            </a:endParaRPr>
          </a:p>
        </p:txBody>
      </p:sp>
      <p:sp>
        <p:nvSpPr>
          <p:cNvPr id="2051" name="テキスト ボックス 4"/>
          <p:cNvSpPr txBox="1">
            <a:spLocks noChangeArrowheads="1"/>
          </p:cNvSpPr>
          <p:nvPr/>
        </p:nvSpPr>
        <p:spPr bwMode="auto">
          <a:xfrm>
            <a:off x="-3175" y="6335713"/>
            <a:ext cx="6858000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7800" indent="-1778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9pPr>
          </a:lstStyle>
          <a:p>
            <a:pPr marL="177800" marR="0" lvl="0" indent="-177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丸ｺﾞｼｯｸM-PRO" pitchFamily="50" charset="-128"/>
                <a:cs typeface="+mn-cs"/>
              </a:rPr>
              <a:t>2. Where were you when the drill began?</a:t>
            </a:r>
            <a:endParaRPr kumimoji="1" lang="ja-JP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丸ｺﾞｼｯｸM-PRO" pitchFamily="50" charset="-128"/>
              <a:cs typeface="+mn-cs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4450" y="6731000"/>
            <a:ext cx="6769100" cy="75406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55" name="テキスト ボックス 4"/>
          <p:cNvSpPr txBox="1">
            <a:spLocks noChangeArrowheads="1"/>
          </p:cNvSpPr>
          <p:nvPr/>
        </p:nvSpPr>
        <p:spPr bwMode="auto">
          <a:xfrm>
            <a:off x="-3175" y="7534275"/>
            <a:ext cx="6858000" cy="1938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7800" indent="-1778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9pPr>
          </a:lstStyle>
          <a:p>
            <a:pPr marL="177800" marR="0" lvl="0" indent="-177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丸ｺﾞｼｯｸM-PRO" pitchFamily="50" charset="-128"/>
                <a:cs typeface="+mn-cs"/>
              </a:rPr>
              <a:t>3. How did you protect yourself at that time, and why?</a:t>
            </a:r>
            <a:endParaRPr kumimoji="1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丸ｺﾞｼｯｸM-PRO" pitchFamily="50" charset="-128"/>
              <a:cs typeface="+mn-cs"/>
            </a:endParaRPr>
          </a:p>
          <a:p>
            <a:pPr marL="177800" marR="0" lvl="0" indent="-177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丸ｺﾞｼｯｸM-PRO" pitchFamily="50" charset="-128"/>
                <a:cs typeface="+mn-cs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丸ｺﾞｼｯｸM-PRO" pitchFamily="50" charset="-128"/>
                <a:cs typeface="+mn-cs"/>
              </a:rPr>
              <a:t>How</a:t>
            </a:r>
            <a:endParaRPr kumimoji="1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丸ｺﾞｼｯｸM-PRO" pitchFamily="50" charset="-128"/>
              <a:cs typeface="+mn-cs"/>
            </a:endParaRPr>
          </a:p>
          <a:p>
            <a:pPr marL="177800" marR="0" lvl="0" indent="-177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丸ｺﾞｼｯｸM-PRO" pitchFamily="50" charset="-128"/>
              <a:cs typeface="+mn-cs"/>
            </a:endParaRPr>
          </a:p>
          <a:p>
            <a:pPr marL="177800" marR="0" lvl="0" indent="-177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丸ｺﾞｼｯｸM-PRO" pitchFamily="50" charset="-128"/>
              <a:cs typeface="+mn-cs"/>
            </a:endParaRPr>
          </a:p>
          <a:p>
            <a:pPr marL="177800" marR="0" lvl="0" indent="-177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丸ｺﾞｼｯｸM-PRO" pitchFamily="50" charset="-128"/>
                <a:cs typeface="+mn-cs"/>
              </a:rPr>
              <a:t> </a:t>
            </a:r>
            <a:endParaRPr kumimoji="1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丸ｺﾞｼｯｸM-PRO" pitchFamily="50" charset="-128"/>
              <a:cs typeface="+mn-cs"/>
            </a:endParaRPr>
          </a:p>
          <a:p>
            <a:pPr marL="177800" marR="0" lvl="0" indent="-177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丸ｺﾞｼｯｸM-PRO" pitchFamily="50" charset="-128"/>
                <a:cs typeface="+mn-cs"/>
              </a:rPr>
              <a:t> Why</a:t>
            </a:r>
            <a:endParaRPr kumimoji="1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丸ｺﾞｼｯｸM-PRO" pitchFamily="50" charset="-128"/>
              <a:cs typeface="+mn-cs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60325" y="7905750"/>
            <a:ext cx="6753225" cy="198596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テキスト ボックス 4"/>
          <p:cNvSpPr txBox="1"/>
          <p:nvPr/>
        </p:nvSpPr>
        <p:spPr>
          <a:xfrm>
            <a:off x="0" y="1309688"/>
            <a:ext cx="6858000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7800" lvl="0" indent="-177800" eaLnBrk="1" hangingPunct="1">
              <a:spcBef>
                <a:spcPct val="0"/>
              </a:spcBef>
              <a:buNone/>
            </a:pPr>
            <a:r>
              <a:rPr lang="en-US" altLang="ja-JP" sz="2000" dirty="0">
                <a:ea typeface="HG丸ｺﾞｼｯｸM-PRO" pitchFamily="50" charset="-128"/>
              </a:rPr>
              <a:t>1. Please circle the applicable answer</a:t>
            </a:r>
            <a:endParaRPr lang="ja-JP" altLang="en-US" sz="2000" dirty="0">
              <a:ea typeface="HG丸ｺﾞｼｯｸM-PRO" pitchFamily="50" charset="-128"/>
            </a:endParaRPr>
          </a:p>
        </p:txBody>
      </p:sp>
      <p:sp>
        <p:nvSpPr>
          <p:cNvPr id="2056" name="正方形/長方形 23"/>
          <p:cNvSpPr/>
          <p:nvPr/>
        </p:nvSpPr>
        <p:spPr>
          <a:xfrm>
            <a:off x="4360863" y="9864725"/>
            <a:ext cx="2524125" cy="23018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r" eaLnBrk="1" hangingPunct="1">
              <a:spcBef>
                <a:spcPct val="0"/>
              </a:spcBef>
              <a:buNone/>
            </a:pPr>
            <a:r>
              <a:rPr lang="en-US" altLang="ja-JP" sz="900" dirty="0">
                <a:latin typeface="Arial" panose="020B0604020202020204" pitchFamily="34" charset="0"/>
              </a:rPr>
              <a:t>Utsunomiya Local Meteorological Office Ver.1</a:t>
            </a:r>
            <a:endParaRPr lang="ja-JP" altLang="en-US" sz="900" dirty="0">
              <a:latin typeface="Arial" panose="020B0604020202020204" pitchFamily="34" charset="0"/>
            </a:endParaRPr>
          </a:p>
        </p:txBody>
      </p:sp>
      <p:sp>
        <p:nvSpPr>
          <p:cNvPr id="2057" name="テキスト ボックス 4"/>
          <p:cNvSpPr txBox="1"/>
          <p:nvPr/>
        </p:nvSpPr>
        <p:spPr>
          <a:xfrm>
            <a:off x="44450" y="1814513"/>
            <a:ext cx="6713538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7800" lvl="0" indent="-177800">
              <a:spcBef>
                <a:spcPct val="0"/>
              </a:spcBef>
              <a:buNone/>
            </a:pP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① </a:t>
            </a:r>
            <a:r>
              <a:rPr lang="en-US" altLang="ja-JP" sz="1400" dirty="0">
                <a:latin typeface="Arial" panose="020B0604020202020204" pitchFamily="34" charset="0"/>
              </a:rPr>
              <a:t>Could you hear the sound of chime and broadcasting of the Earthquake Early Warning quietly?</a:t>
            </a:r>
            <a:endParaRPr lang="ja-JP" altLang="ja-JP" sz="1400" dirty="0">
              <a:latin typeface="Arial" panose="020B0604020202020204" pitchFamily="34" charset="0"/>
            </a:endParaRPr>
          </a:p>
        </p:txBody>
      </p:sp>
      <p:sp>
        <p:nvSpPr>
          <p:cNvPr id="2058" name="テキスト ボックス 4"/>
          <p:cNvSpPr txBox="1"/>
          <p:nvPr/>
        </p:nvSpPr>
        <p:spPr>
          <a:xfrm>
            <a:off x="44450" y="2952750"/>
            <a:ext cx="6813550" cy="5222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7800" lvl="0" indent="-177800" eaLnBrk="1" hangingPunct="1">
              <a:spcBef>
                <a:spcPct val="0"/>
              </a:spcBef>
              <a:buNone/>
            </a:pP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② </a:t>
            </a:r>
            <a:r>
              <a:rPr lang="en-US" altLang="ja-JP" sz="1400" dirty="0">
                <a:latin typeface="Arial" panose="020B0604020202020204" pitchFamily="34" charset="0"/>
              </a:rPr>
              <a:t>Could you think about what to do by yourself when hearing the Earthquake Early Warning?</a:t>
            </a:r>
            <a:endParaRPr lang="ja-JP" altLang="en-US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059" name="テキスト ボックス 4"/>
          <p:cNvSpPr txBox="1"/>
          <p:nvPr/>
        </p:nvSpPr>
        <p:spPr>
          <a:xfrm>
            <a:off x="71438" y="4103688"/>
            <a:ext cx="6310312" cy="3067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7800" lvl="0" indent="-177800" eaLnBrk="1" hangingPunct="1">
              <a:spcBef>
                <a:spcPct val="0"/>
              </a:spcBef>
              <a:buNone/>
            </a:pP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③ </a:t>
            </a:r>
            <a:r>
              <a:rPr lang="en-US" altLang="ja-JP" sz="1400" dirty="0">
                <a:latin typeface="Arial" panose="020B0604020202020204" pitchFamily="34" charset="0"/>
              </a:rPr>
              <a:t>Could you behave swiftly to protect yourself safely?</a:t>
            </a:r>
            <a:endParaRPr lang="ja-JP" altLang="ja-JP" sz="1400" dirty="0">
              <a:latin typeface="Arial" panose="020B0604020202020204" pitchFamily="34" charset="0"/>
            </a:endParaRPr>
          </a:p>
        </p:txBody>
      </p:sp>
      <p:sp>
        <p:nvSpPr>
          <p:cNvPr id="2060" name="テキスト ボックス 4"/>
          <p:cNvSpPr txBox="1"/>
          <p:nvPr/>
        </p:nvSpPr>
        <p:spPr>
          <a:xfrm>
            <a:off x="44450" y="5184775"/>
            <a:ext cx="68580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7800" lvl="0" indent="-177800">
              <a:spcBef>
                <a:spcPct val="0"/>
              </a:spcBef>
              <a:buNone/>
            </a:pP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④ </a:t>
            </a:r>
            <a:r>
              <a:rPr lang="en-US" altLang="ja-JP" sz="1400" dirty="0">
                <a:latin typeface="Arial" panose="020B0604020202020204" pitchFamily="34" charset="0"/>
              </a:rPr>
              <a:t>Could you observe the rule of “</a:t>
            </a:r>
            <a:r>
              <a:rPr lang="en-US" altLang="ja-JP" sz="1400" i="1" dirty="0">
                <a:latin typeface="Arial" panose="020B0604020202020204" pitchFamily="34" charset="0"/>
              </a:rPr>
              <a:t>O</a:t>
            </a:r>
            <a:r>
              <a:rPr lang="ja-JP" altLang="en-US" sz="1400" i="1" dirty="0">
                <a:latin typeface="Arial" panose="020B0604020202020204" pitchFamily="34" charset="0"/>
              </a:rPr>
              <a:t>・</a:t>
            </a:r>
            <a:r>
              <a:rPr lang="en-US" altLang="ja-JP" sz="1400" i="1" dirty="0">
                <a:latin typeface="Arial" panose="020B0604020202020204" pitchFamily="34" charset="0"/>
              </a:rPr>
              <a:t>KA</a:t>
            </a:r>
            <a:r>
              <a:rPr lang="ja-JP" altLang="en-US" sz="1400" i="1" dirty="0">
                <a:latin typeface="Arial" panose="020B0604020202020204" pitchFamily="34" charset="0"/>
              </a:rPr>
              <a:t>・</a:t>
            </a:r>
            <a:r>
              <a:rPr lang="en-US" altLang="ja-JP" sz="1400" i="1" dirty="0">
                <a:latin typeface="Arial" panose="020B0604020202020204" pitchFamily="34" charset="0"/>
              </a:rPr>
              <a:t>SHI</a:t>
            </a:r>
            <a:r>
              <a:rPr lang="ja-JP" altLang="en-US" sz="1400" i="1" dirty="0">
                <a:latin typeface="Arial" panose="020B0604020202020204" pitchFamily="34" charset="0"/>
              </a:rPr>
              <a:t>・</a:t>
            </a:r>
            <a:r>
              <a:rPr lang="en-US" altLang="ja-JP" sz="1400" i="1" dirty="0">
                <a:latin typeface="Arial" panose="020B0604020202020204" pitchFamily="34" charset="0"/>
              </a:rPr>
              <a:t>MO</a:t>
            </a:r>
            <a:r>
              <a:rPr lang="ja-JP" altLang="en-US" sz="1400" i="1" dirty="0">
                <a:latin typeface="Arial" panose="020B0604020202020204" pitchFamily="34" charset="0"/>
              </a:rPr>
              <a:t>・</a:t>
            </a:r>
            <a:r>
              <a:rPr lang="en-US" altLang="ja-JP" sz="1400" i="1" dirty="0">
                <a:latin typeface="Arial" panose="020B0604020202020204" pitchFamily="34" charset="0"/>
              </a:rPr>
              <a:t>CHI</a:t>
            </a:r>
            <a:r>
              <a:rPr lang="en-US" altLang="ja-JP" sz="1400" dirty="0">
                <a:latin typeface="Arial" panose="020B0604020202020204" pitchFamily="34" charset="0"/>
              </a:rPr>
              <a:t>” (don’t push, run, talk, return, nor approach) when moving to a safe place? </a:t>
            </a:r>
            <a:endParaRPr lang="ja-JP" altLang="ja-JP" sz="1400" dirty="0">
              <a:latin typeface="Arial" panose="020B0604020202020204" pitchFamily="34" charset="0"/>
            </a:endParaRPr>
          </a:p>
        </p:txBody>
      </p:sp>
      <p:sp>
        <p:nvSpPr>
          <p:cNvPr id="107" name="正方形/長方形 106"/>
          <p:cNvSpPr/>
          <p:nvPr/>
        </p:nvSpPr>
        <p:spPr>
          <a:xfrm>
            <a:off x="71438" y="71438"/>
            <a:ext cx="3933825" cy="490538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69" name="テキスト ボックス 3"/>
          <p:cNvSpPr txBox="1">
            <a:spLocks noChangeArrowheads="1"/>
          </p:cNvSpPr>
          <p:nvPr/>
        </p:nvSpPr>
        <p:spPr bwMode="auto">
          <a:xfrm>
            <a:off x="1152525" y="746125"/>
            <a:ext cx="56340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ja-JP" sz="1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ＭＳ Ｐゴシック" panose="020B0600070205080204" charset="-128"/>
                <a:cs typeface="+mn-cs"/>
              </a:rPr>
              <a:t>Grade＿</a:t>
            </a:r>
            <a:r>
              <a:rPr kumimoji="1" lang="ja-JP" altLang="en-US" sz="1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ＭＳ Ｐゴシック" panose="020B0600070205080204" charset="-128"/>
                <a:cs typeface="+mn-cs"/>
              </a:rPr>
              <a:t>　　</a:t>
            </a:r>
            <a:r>
              <a:rPr kumimoji="1" lang="en-US" altLang="ja-JP" sz="1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ＭＳ Ｐゴシック" panose="020B0600070205080204" charset="-128"/>
                <a:cs typeface="+mn-cs"/>
              </a:rPr>
              <a:t>Class＿</a:t>
            </a:r>
            <a:r>
              <a:rPr kumimoji="1" lang="ja-JP" altLang="en-US" sz="1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ＭＳ Ｐゴシック" panose="020B0600070205080204" charset="-128"/>
                <a:cs typeface="+mn-cs"/>
              </a:rPr>
              <a:t>　　　</a:t>
            </a:r>
            <a:r>
              <a:rPr kumimoji="1" lang="en-US" altLang="ja-JP" sz="1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ＭＳ Ｐゴシック" panose="020B0600070205080204" charset="-128"/>
                <a:cs typeface="+mn-cs"/>
              </a:rPr>
              <a:t> Name (</a:t>
            </a:r>
            <a:r>
              <a:rPr kumimoji="1" lang="ja-JP" altLang="en-US" sz="1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ＭＳ Ｐゴシック" panose="020B0600070205080204" charset="-128"/>
                <a:cs typeface="+mn-cs"/>
              </a:rPr>
              <a:t>　　　　　　　　　　　　</a:t>
            </a:r>
            <a:r>
              <a:rPr kumimoji="1" lang="en-US" altLang="ja-JP" sz="1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ＭＳ Ｐゴシック" panose="020B0600070205080204" charset="-128"/>
                <a:cs typeface="+mn-cs"/>
              </a:rPr>
              <a:t>＿)</a:t>
            </a:r>
            <a:endParaRPr kumimoji="1" lang="ja-JP" altLang="ja-JP" sz="18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ＭＳ Ｐゴシック" panose="020B0600070205080204" charset="-128"/>
              <a:cs typeface="+mn-cs"/>
            </a:endParaRPr>
          </a:p>
        </p:txBody>
      </p:sp>
      <p:sp>
        <p:nvSpPr>
          <p:cNvPr id="2063" name="正方形/長方形 23"/>
          <p:cNvSpPr/>
          <p:nvPr/>
        </p:nvSpPr>
        <p:spPr>
          <a:xfrm>
            <a:off x="5616575" y="23813"/>
            <a:ext cx="1282700" cy="27559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ja-JP" sz="1200" dirty="0">
                <a:latin typeface="Arial" panose="020B0604020202020204" pitchFamily="34" charset="0"/>
              </a:rPr>
              <a:t>Step 3 Post-Drill</a:t>
            </a:r>
            <a:endParaRPr lang="ja-JP" altLang="en-US" sz="1200" dirty="0">
              <a:latin typeface="Arial" panose="020B0604020202020204" pitchFamily="34" charset="0"/>
            </a:endParaRPr>
          </a:p>
        </p:txBody>
      </p:sp>
      <p:sp>
        <p:nvSpPr>
          <p:cNvPr id="117" name="正方形/長方形 116"/>
          <p:cNvSpPr/>
          <p:nvPr/>
        </p:nvSpPr>
        <p:spPr>
          <a:xfrm>
            <a:off x="44450" y="1703388"/>
            <a:ext cx="6769100" cy="456088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19" name="直線コネクタ 118"/>
          <p:cNvCxnSpPr/>
          <p:nvPr/>
        </p:nvCxnSpPr>
        <p:spPr>
          <a:xfrm>
            <a:off x="188913" y="2806700"/>
            <a:ext cx="6480175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直線コネクタ 130"/>
          <p:cNvCxnSpPr/>
          <p:nvPr/>
        </p:nvCxnSpPr>
        <p:spPr>
          <a:xfrm>
            <a:off x="188913" y="3929063"/>
            <a:ext cx="6480175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直線コネクタ 131"/>
          <p:cNvCxnSpPr/>
          <p:nvPr/>
        </p:nvCxnSpPr>
        <p:spPr>
          <a:xfrm>
            <a:off x="188913" y="5040313"/>
            <a:ext cx="6480175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8" name="テキスト ボックス 4"/>
          <p:cNvSpPr txBox="1"/>
          <p:nvPr/>
        </p:nvSpPr>
        <p:spPr>
          <a:xfrm>
            <a:off x="319088" y="2338388"/>
            <a:ext cx="6310312" cy="3067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7800" lvl="0" indent="-177800" eaLnBrk="1" hangingPunct="1">
              <a:spcBef>
                <a:spcPct val="0"/>
              </a:spcBef>
              <a:buNone/>
            </a:pPr>
            <a:r>
              <a:rPr lang="en-US" altLang="ja-JP" sz="1400" dirty="0">
                <a:latin typeface="Arial" panose="020B0604020202020204" pitchFamily="34" charset="0"/>
              </a:rPr>
              <a:t>I could do it well,</a:t>
            </a:r>
            <a:r>
              <a:rPr lang="ja-JP" altLang="en-US" sz="1400" dirty="0">
                <a:latin typeface="Arial" panose="020B0604020202020204" pitchFamily="34" charset="0"/>
              </a:rPr>
              <a:t>　 </a:t>
            </a:r>
            <a:r>
              <a:rPr lang="en-US" altLang="ja-JP" sz="1400" dirty="0">
                <a:latin typeface="Arial" panose="020B0604020202020204" pitchFamily="34" charset="0"/>
              </a:rPr>
              <a:t>I could do it, </a:t>
            </a:r>
            <a:r>
              <a:rPr lang="ja-JP" altLang="en-US" sz="1400" dirty="0">
                <a:latin typeface="Arial" panose="020B0604020202020204" pitchFamily="34" charset="0"/>
              </a:rPr>
              <a:t>　</a:t>
            </a:r>
            <a:r>
              <a:rPr lang="en-US" altLang="ja-JP" sz="1400" dirty="0">
                <a:latin typeface="Arial" panose="020B0604020202020204" pitchFamily="34" charset="0"/>
              </a:rPr>
              <a:t>I could not do it very well, </a:t>
            </a:r>
            <a:r>
              <a:rPr lang="ja-JP" altLang="en-US" sz="1400" dirty="0">
                <a:latin typeface="Arial" panose="020B0604020202020204" pitchFamily="34" charset="0"/>
              </a:rPr>
              <a:t>　</a:t>
            </a:r>
            <a:r>
              <a:rPr lang="en-US" altLang="ja-JP" sz="1400" dirty="0">
                <a:latin typeface="Arial" panose="020B0604020202020204" pitchFamily="34" charset="0"/>
              </a:rPr>
              <a:t>I could not do it</a:t>
            </a:r>
            <a:endParaRPr lang="en-US" altLang="ja-JP" sz="1400" dirty="0">
              <a:latin typeface="Arial" panose="020B0604020202020204" pitchFamily="34" charset="0"/>
            </a:endParaRPr>
          </a:p>
        </p:txBody>
      </p:sp>
      <p:sp>
        <p:nvSpPr>
          <p:cNvPr id="4" name="テキスト ボックス 4"/>
          <p:cNvSpPr txBox="1"/>
          <p:nvPr/>
        </p:nvSpPr>
        <p:spPr>
          <a:xfrm>
            <a:off x="317818" y="3475038"/>
            <a:ext cx="6310312" cy="3067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7800" lvl="0" indent="-177800" eaLnBrk="1" hangingPunct="1">
              <a:spcBef>
                <a:spcPct val="0"/>
              </a:spcBef>
              <a:buNone/>
            </a:pPr>
            <a:r>
              <a:rPr lang="en-US" altLang="ja-JP" sz="1400" dirty="0">
                <a:latin typeface="Arial" panose="020B0604020202020204" pitchFamily="34" charset="0"/>
              </a:rPr>
              <a:t>I could do it well,</a:t>
            </a:r>
            <a:r>
              <a:rPr lang="ja-JP" altLang="en-US" sz="1400" dirty="0">
                <a:latin typeface="Arial" panose="020B0604020202020204" pitchFamily="34" charset="0"/>
              </a:rPr>
              <a:t>　 </a:t>
            </a:r>
            <a:r>
              <a:rPr lang="en-US" altLang="ja-JP" sz="1400" dirty="0">
                <a:latin typeface="Arial" panose="020B0604020202020204" pitchFamily="34" charset="0"/>
              </a:rPr>
              <a:t>I could do it, </a:t>
            </a:r>
            <a:r>
              <a:rPr lang="ja-JP" altLang="en-US" sz="1400" dirty="0">
                <a:latin typeface="Arial" panose="020B0604020202020204" pitchFamily="34" charset="0"/>
              </a:rPr>
              <a:t>　</a:t>
            </a:r>
            <a:r>
              <a:rPr lang="en-US" altLang="ja-JP" sz="1400" dirty="0">
                <a:latin typeface="Arial" panose="020B0604020202020204" pitchFamily="34" charset="0"/>
              </a:rPr>
              <a:t>I could not do it very well, </a:t>
            </a:r>
            <a:r>
              <a:rPr lang="ja-JP" altLang="en-US" sz="1400" dirty="0">
                <a:latin typeface="Arial" panose="020B0604020202020204" pitchFamily="34" charset="0"/>
              </a:rPr>
              <a:t>　</a:t>
            </a:r>
            <a:r>
              <a:rPr lang="en-US" altLang="ja-JP" sz="1400" dirty="0">
                <a:latin typeface="Arial" panose="020B0604020202020204" pitchFamily="34" charset="0"/>
              </a:rPr>
              <a:t>I could not do it</a:t>
            </a:r>
            <a:endParaRPr lang="en-US" altLang="ja-JP" sz="1400" dirty="0">
              <a:latin typeface="Arial" panose="020B0604020202020204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19088" y="4572953"/>
            <a:ext cx="6310312" cy="3067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7800" lvl="0" indent="-177800" eaLnBrk="1" hangingPunct="1">
              <a:spcBef>
                <a:spcPct val="0"/>
              </a:spcBef>
              <a:buNone/>
            </a:pPr>
            <a:r>
              <a:rPr lang="en-US" altLang="ja-JP" sz="1400" dirty="0">
                <a:latin typeface="Arial" panose="020B0604020202020204" pitchFamily="34" charset="0"/>
              </a:rPr>
              <a:t>I could do it well,</a:t>
            </a:r>
            <a:r>
              <a:rPr lang="ja-JP" altLang="en-US" sz="1400" dirty="0">
                <a:latin typeface="Arial" panose="020B0604020202020204" pitchFamily="34" charset="0"/>
              </a:rPr>
              <a:t>　 </a:t>
            </a:r>
            <a:r>
              <a:rPr lang="en-US" altLang="ja-JP" sz="1400" dirty="0">
                <a:latin typeface="Arial" panose="020B0604020202020204" pitchFamily="34" charset="0"/>
              </a:rPr>
              <a:t>I could do it, </a:t>
            </a:r>
            <a:r>
              <a:rPr lang="ja-JP" altLang="en-US" sz="1400" dirty="0">
                <a:latin typeface="Arial" panose="020B0604020202020204" pitchFamily="34" charset="0"/>
              </a:rPr>
              <a:t>　</a:t>
            </a:r>
            <a:r>
              <a:rPr lang="en-US" altLang="ja-JP" sz="1400" dirty="0">
                <a:latin typeface="Arial" panose="020B0604020202020204" pitchFamily="34" charset="0"/>
              </a:rPr>
              <a:t>I could not do it very well, </a:t>
            </a:r>
            <a:r>
              <a:rPr lang="ja-JP" altLang="en-US" sz="1400" dirty="0">
                <a:latin typeface="Arial" panose="020B0604020202020204" pitchFamily="34" charset="0"/>
              </a:rPr>
              <a:t>　</a:t>
            </a:r>
            <a:r>
              <a:rPr lang="en-US" altLang="ja-JP" sz="1400" dirty="0">
                <a:latin typeface="Arial" panose="020B0604020202020204" pitchFamily="34" charset="0"/>
              </a:rPr>
              <a:t>I could not do it</a:t>
            </a:r>
            <a:endParaRPr lang="en-US" altLang="ja-JP" sz="1400" dirty="0">
              <a:latin typeface="Arial" panose="020B0604020202020204" pitchFamily="34" charset="0"/>
            </a:endParaRPr>
          </a:p>
        </p:txBody>
      </p:sp>
      <p:sp>
        <p:nvSpPr>
          <p:cNvPr id="7" name="テキスト ボックス 4"/>
          <p:cNvSpPr txBox="1"/>
          <p:nvPr/>
        </p:nvSpPr>
        <p:spPr>
          <a:xfrm>
            <a:off x="319088" y="5707063"/>
            <a:ext cx="6310312" cy="3067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7800" lvl="0" indent="-177800" eaLnBrk="1" hangingPunct="1">
              <a:spcBef>
                <a:spcPct val="0"/>
              </a:spcBef>
              <a:buNone/>
            </a:pPr>
            <a:r>
              <a:rPr lang="en-US" altLang="ja-JP" sz="1400" dirty="0">
                <a:latin typeface="Arial" panose="020B0604020202020204" pitchFamily="34" charset="0"/>
              </a:rPr>
              <a:t>I could do it well,</a:t>
            </a:r>
            <a:r>
              <a:rPr lang="ja-JP" altLang="en-US" sz="1400" dirty="0">
                <a:latin typeface="Arial" panose="020B0604020202020204" pitchFamily="34" charset="0"/>
              </a:rPr>
              <a:t>　 </a:t>
            </a:r>
            <a:r>
              <a:rPr lang="en-US" altLang="ja-JP" sz="1400" dirty="0">
                <a:latin typeface="Arial" panose="020B0604020202020204" pitchFamily="34" charset="0"/>
              </a:rPr>
              <a:t>I could do it, </a:t>
            </a:r>
            <a:r>
              <a:rPr lang="ja-JP" altLang="en-US" sz="1400" dirty="0">
                <a:latin typeface="Arial" panose="020B0604020202020204" pitchFamily="34" charset="0"/>
              </a:rPr>
              <a:t>　</a:t>
            </a:r>
            <a:r>
              <a:rPr lang="en-US" altLang="ja-JP" sz="1400" dirty="0">
                <a:latin typeface="Arial" panose="020B0604020202020204" pitchFamily="34" charset="0"/>
              </a:rPr>
              <a:t>I could not do it very well, </a:t>
            </a:r>
            <a:r>
              <a:rPr lang="ja-JP" altLang="en-US" sz="1400" dirty="0">
                <a:latin typeface="Arial" panose="020B0604020202020204" pitchFamily="34" charset="0"/>
              </a:rPr>
              <a:t>　</a:t>
            </a:r>
            <a:r>
              <a:rPr lang="en-US" altLang="ja-JP" sz="1400" dirty="0">
                <a:latin typeface="Arial" panose="020B0604020202020204" pitchFamily="34" charset="0"/>
              </a:rPr>
              <a:t>I could not do it</a:t>
            </a:r>
            <a:endParaRPr lang="en-US" altLang="ja-JP" sz="1400" dirty="0">
              <a:latin typeface="Arial" panose="020B0604020202020204" pitchFamily="34" charset="0"/>
            </a:endParaRPr>
          </a:p>
        </p:txBody>
      </p:sp>
      <p:cxnSp>
        <p:nvCxnSpPr>
          <p:cNvPr id="9" name="直線コネクタ 8"/>
          <p:cNvCxnSpPr/>
          <p:nvPr/>
        </p:nvCxnSpPr>
        <p:spPr>
          <a:xfrm>
            <a:off x="188913" y="8898573"/>
            <a:ext cx="6480175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959</Words>
  <Application>WPS Presentation</Application>
  <PresentationFormat>ユーザー設定</PresentationFormat>
  <Paragraphs>35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ＭＳ Ｐゴシック</vt:lpstr>
      <vt:lpstr>Wingdings</vt:lpstr>
      <vt:lpstr>ＭＳ Ｐゴシック</vt:lpstr>
      <vt:lpstr>Calibri</vt:lpstr>
      <vt:lpstr>HG丸ｺﾞｼｯｸM-PRO</vt:lpstr>
      <vt:lpstr>ＭＳ ゴシック</vt:lpstr>
      <vt:lpstr>Microsoft YaHei</vt:lpstr>
      <vt:lpstr>Arial Unicode MS</vt:lpstr>
      <vt:lpstr>Office テーマ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reo</dc:creator>
  <cp:lastModifiedBy>Ichiko</cp:lastModifiedBy>
  <cp:revision>97</cp:revision>
  <cp:lastPrinted>2017-01-06T05:04:48Z</cp:lastPrinted>
  <dcterms:created xsi:type="dcterms:W3CDTF">2010-06-26T01:28:34Z</dcterms:created>
  <dcterms:modified xsi:type="dcterms:W3CDTF">2021-04-17T03:17:59Z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1041-10.8.2.6704</vt:lpwstr>
  </property>
</Properties>
</file>