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</p:sldIdLst>
  <p:sldSz cx="6858000" cy="10080625"/>
  <p:notesSz cx="6736080" cy="9866630"/>
  <p:defaultTextStyle>
    <a:defPPr>
      <a:defRPr lang="ja-JP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/>
    <p:restoredTop sz="94621"/>
  </p:normalViewPr>
  <p:slideViewPr>
    <p:cSldViewPr showGuides="1">
      <p:cViewPr>
        <p:scale>
          <a:sx n="100" d="100"/>
          <a:sy n="100" d="100"/>
        </p:scale>
        <p:origin x="-2892" y="1524"/>
      </p:cViewPr>
      <p:guideLst>
        <p:guide orient="horz" pos="317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03694"/>
            <a:ext cx="1543050" cy="8601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403694"/>
            <a:ext cx="4514850" cy="8601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272601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52148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52148"/>
            <a:ext cx="3028950" cy="66527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56473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96865"/>
            <a:ext cx="3030141" cy="5808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56473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96865"/>
            <a:ext cx="3031331" cy="5808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401359"/>
            <a:ext cx="3833813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889492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  <a:endParaRPr lang="ja-JP" altLang="en-US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404813"/>
            <a:ext cx="6172200" cy="1679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 dirty="0"/>
              <a:t>マスタ タイトルの書式設定</a:t>
            </a:r>
            <a:endParaRPr lang="ja-JP" altLang="en-US" dirty="0"/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 dirty="0"/>
              <a:t>マスタ テキストの書式設定</a:t>
            </a:r>
            <a:endParaRPr lang="ja-JP" altLang="en-US" dirty="0"/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344025"/>
            <a:ext cx="1600200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344025"/>
            <a:ext cx="2171700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344025"/>
            <a:ext cx="1600200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ja-JP" altLang="en-US" dirty="0"/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テキスト ボックス 3"/>
          <p:cNvSpPr txBox="1">
            <a:spLocks noChangeArrowheads="1"/>
          </p:cNvSpPr>
          <p:nvPr/>
        </p:nvSpPr>
        <p:spPr bwMode="auto">
          <a:xfrm>
            <a:off x="107950" y="103188"/>
            <a:ext cx="3860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HG丸ｺﾞｼｯｸM-PRO" pitchFamily="50" charset="-128"/>
                <a:cs typeface="+mn-cs"/>
              </a:rPr>
              <a:t>Let’s review the Drill!</a:t>
            </a:r>
            <a:endParaRPr kumimoji="1" lang="ja-JP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HG丸ｺﾞｼｯｸM-PRO" pitchFamily="50" charset="-128"/>
              <a:cs typeface="+mn-cs"/>
            </a:endParaRPr>
          </a:p>
        </p:txBody>
      </p:sp>
      <p:sp>
        <p:nvSpPr>
          <p:cNvPr id="2051" name="テキスト ボックス 4"/>
          <p:cNvSpPr txBox="1">
            <a:spLocks noChangeArrowheads="1"/>
          </p:cNvSpPr>
          <p:nvPr/>
        </p:nvSpPr>
        <p:spPr bwMode="auto">
          <a:xfrm>
            <a:off x="-3175" y="6335713"/>
            <a:ext cx="685800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丸ｺﾞｼｯｸM-PRO" pitchFamily="50" charset="-128"/>
                <a:cs typeface="+mn-cs"/>
              </a:rPr>
              <a:t>2. Where were you when the drill began?</a:t>
            </a: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450" y="6731000"/>
            <a:ext cx="6769100" cy="7540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5" name="テキスト ボックス 4"/>
          <p:cNvSpPr txBox="1">
            <a:spLocks noChangeArrowheads="1"/>
          </p:cNvSpPr>
          <p:nvPr/>
        </p:nvSpPr>
        <p:spPr bwMode="auto">
          <a:xfrm>
            <a:off x="-3175" y="7534275"/>
            <a:ext cx="6858000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丸ｺﾞｼｯｸM-PRO" pitchFamily="50" charset="-128"/>
                <a:cs typeface="+mn-cs"/>
              </a:rPr>
              <a:t>3. How did you protect yourself at that time, and why?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丸ｺﾞｼｯｸM-PRO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丸ｺﾞｼｯｸM-PRO" pitchFamily="50" charset="-128"/>
                <a:cs typeface="+mn-cs"/>
              </a:rPr>
              <a:t>How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丸ｺﾞｼｯｸM-PRO" pitchFamily="50" charset="-128"/>
                <a:cs typeface="+mn-cs"/>
              </a:rPr>
              <a:t> 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HG丸ｺﾞｼｯｸM-PRO" pitchFamily="50" charset="-128"/>
                <a:cs typeface="+mn-cs"/>
              </a:rPr>
              <a:t> Why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HG丸ｺﾞｼｯｸM-PRO" pitchFamily="50" charset="-128"/>
              <a:cs typeface="+mn-cs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60325" y="7905750"/>
            <a:ext cx="6753225" cy="19859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テキスト ボックス 4"/>
          <p:cNvSpPr txBox="1"/>
          <p:nvPr/>
        </p:nvSpPr>
        <p:spPr>
          <a:xfrm>
            <a:off x="0" y="1309688"/>
            <a:ext cx="6858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2000" dirty="0">
                <a:ea typeface="HG丸ｺﾞｼｯｸM-PRO" pitchFamily="50" charset="-128"/>
              </a:rPr>
              <a:t>1. Please circle the applicable answer</a:t>
            </a:r>
            <a:endParaRPr lang="ja-JP" altLang="en-US" sz="2000" dirty="0">
              <a:ea typeface="HG丸ｺﾞｼｯｸM-PRO" pitchFamily="50" charset="-128"/>
            </a:endParaRPr>
          </a:p>
        </p:txBody>
      </p:sp>
      <p:sp>
        <p:nvSpPr>
          <p:cNvPr id="2056" name="正方形/長方形 23"/>
          <p:cNvSpPr/>
          <p:nvPr/>
        </p:nvSpPr>
        <p:spPr>
          <a:xfrm>
            <a:off x="4360863" y="9864725"/>
            <a:ext cx="2524125" cy="230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900" dirty="0">
                <a:latin typeface="Arial" panose="020B0604020202020204" pitchFamily="34" charset="0"/>
              </a:rPr>
              <a:t>Utsunomiya Local Meteorological Office Ver.1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2057" name="テキスト ボックス 4"/>
          <p:cNvSpPr txBox="1"/>
          <p:nvPr/>
        </p:nvSpPr>
        <p:spPr>
          <a:xfrm>
            <a:off x="44450" y="1814513"/>
            <a:ext cx="67135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>
              <a:spcBef>
                <a:spcPct val="0"/>
              </a:spcBef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① </a:t>
            </a:r>
            <a:r>
              <a:rPr lang="en-US" altLang="ja-JP" sz="1400" dirty="0">
                <a:latin typeface="Arial" panose="020B0604020202020204" pitchFamily="34" charset="0"/>
              </a:rPr>
              <a:t>Could you hear the sound of chime and broadcasting of the Earthquake Early Warning quietly?</a:t>
            </a:r>
            <a:endParaRPr lang="ja-JP" altLang="ja-JP" sz="1400" dirty="0">
              <a:latin typeface="Arial" panose="020B0604020202020204" pitchFamily="34" charset="0"/>
            </a:endParaRPr>
          </a:p>
        </p:txBody>
      </p:sp>
      <p:sp>
        <p:nvSpPr>
          <p:cNvPr id="2058" name="テキスト ボックス 4"/>
          <p:cNvSpPr txBox="1"/>
          <p:nvPr/>
        </p:nvSpPr>
        <p:spPr>
          <a:xfrm>
            <a:off x="44450" y="2952750"/>
            <a:ext cx="681355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② </a:t>
            </a:r>
            <a:r>
              <a:rPr lang="en-US" altLang="ja-JP" sz="1400" dirty="0">
                <a:latin typeface="Arial" panose="020B0604020202020204" pitchFamily="34" charset="0"/>
              </a:rPr>
              <a:t>Could you think about what to do by yourself when hearing the Earthquake Early Warning?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9" name="テキスト ボックス 4"/>
          <p:cNvSpPr txBox="1"/>
          <p:nvPr/>
        </p:nvSpPr>
        <p:spPr>
          <a:xfrm>
            <a:off x="71438" y="4103688"/>
            <a:ext cx="6310312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③ </a:t>
            </a:r>
            <a:r>
              <a:rPr lang="en-US" altLang="ja-JP" sz="1400" dirty="0">
                <a:latin typeface="Arial" panose="020B0604020202020204" pitchFamily="34" charset="0"/>
              </a:rPr>
              <a:t>Could you behave swiftly to protect yourself safely?</a:t>
            </a:r>
            <a:endParaRPr lang="ja-JP" altLang="ja-JP" sz="1400" dirty="0">
              <a:latin typeface="Arial" panose="020B0604020202020204" pitchFamily="34" charset="0"/>
            </a:endParaRPr>
          </a:p>
        </p:txBody>
      </p:sp>
      <p:sp>
        <p:nvSpPr>
          <p:cNvPr id="2060" name="テキスト ボックス 4"/>
          <p:cNvSpPr txBox="1"/>
          <p:nvPr/>
        </p:nvSpPr>
        <p:spPr>
          <a:xfrm>
            <a:off x="44450" y="5184775"/>
            <a:ext cx="6858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>
              <a:spcBef>
                <a:spcPct val="0"/>
              </a:spcBef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④ </a:t>
            </a:r>
            <a:r>
              <a:rPr lang="en-US" altLang="ja-JP" sz="1400" dirty="0">
                <a:latin typeface="Arial" panose="020B0604020202020204" pitchFamily="34" charset="0"/>
              </a:rPr>
              <a:t>Could you observe the rule of “</a:t>
            </a:r>
            <a:r>
              <a:rPr lang="en-US" altLang="ja-JP" sz="1400" i="1" dirty="0">
                <a:latin typeface="Arial" panose="020B0604020202020204" pitchFamily="34" charset="0"/>
              </a:rPr>
              <a:t>O</a:t>
            </a:r>
            <a:r>
              <a:rPr lang="ja-JP" altLang="en-US" sz="1400" i="1" dirty="0">
                <a:latin typeface="Arial" panose="020B0604020202020204" pitchFamily="34" charset="0"/>
              </a:rPr>
              <a:t>・</a:t>
            </a:r>
            <a:r>
              <a:rPr lang="en-US" altLang="ja-JP" sz="1400" i="1" dirty="0">
                <a:latin typeface="Arial" panose="020B0604020202020204" pitchFamily="34" charset="0"/>
              </a:rPr>
              <a:t>KA</a:t>
            </a:r>
            <a:r>
              <a:rPr lang="ja-JP" altLang="en-US" sz="1400" i="1" dirty="0">
                <a:latin typeface="Arial" panose="020B0604020202020204" pitchFamily="34" charset="0"/>
              </a:rPr>
              <a:t>・</a:t>
            </a:r>
            <a:r>
              <a:rPr lang="en-US" altLang="ja-JP" sz="1400" i="1" dirty="0">
                <a:latin typeface="Arial" panose="020B0604020202020204" pitchFamily="34" charset="0"/>
              </a:rPr>
              <a:t>SHI</a:t>
            </a:r>
            <a:r>
              <a:rPr lang="ja-JP" altLang="en-US" sz="1400" i="1" dirty="0">
                <a:latin typeface="Arial" panose="020B0604020202020204" pitchFamily="34" charset="0"/>
              </a:rPr>
              <a:t>・</a:t>
            </a:r>
            <a:r>
              <a:rPr lang="en-US" altLang="ja-JP" sz="1400" i="1" dirty="0">
                <a:latin typeface="Arial" panose="020B0604020202020204" pitchFamily="34" charset="0"/>
              </a:rPr>
              <a:t>MO</a:t>
            </a:r>
            <a:r>
              <a:rPr lang="ja-JP" altLang="en-US" sz="1400" i="1" dirty="0">
                <a:latin typeface="Arial" panose="020B0604020202020204" pitchFamily="34" charset="0"/>
              </a:rPr>
              <a:t>・</a:t>
            </a:r>
            <a:r>
              <a:rPr lang="en-US" altLang="ja-JP" sz="1400" i="1" dirty="0">
                <a:latin typeface="Arial" panose="020B0604020202020204" pitchFamily="34" charset="0"/>
              </a:rPr>
              <a:t>CHI</a:t>
            </a:r>
            <a:r>
              <a:rPr lang="en-US" altLang="ja-JP" sz="1400" dirty="0">
                <a:latin typeface="Arial" panose="020B0604020202020204" pitchFamily="34" charset="0"/>
              </a:rPr>
              <a:t>” (don’t push, run, talk, return, nor approach) when moving to a safe place? </a:t>
            </a:r>
            <a:endParaRPr lang="ja-JP" altLang="ja-JP" sz="1400" dirty="0">
              <a:latin typeface="Arial" panose="020B0604020202020204" pitchFamily="34" charset="0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71438" y="71438"/>
            <a:ext cx="3933825" cy="49053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9" name="テキスト ボックス 3"/>
          <p:cNvSpPr txBox="1">
            <a:spLocks noChangeArrowheads="1"/>
          </p:cNvSpPr>
          <p:nvPr/>
        </p:nvSpPr>
        <p:spPr bwMode="auto">
          <a:xfrm>
            <a:off x="1152525" y="746125"/>
            <a:ext cx="5634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ja-JP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Grade＿</a:t>
            </a: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　　</a:t>
            </a:r>
            <a:r>
              <a:rPr kumimoji="1" lang="en-US" altLang="ja-JP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Class＿</a:t>
            </a: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　　　</a:t>
            </a:r>
            <a:r>
              <a:rPr kumimoji="1" lang="en-US" altLang="ja-JP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 Name (</a:t>
            </a: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　　　　　　　　　　　　</a:t>
            </a:r>
            <a:r>
              <a:rPr kumimoji="1" lang="en-US" altLang="ja-JP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anose="020B0600070205080204" charset="-128"/>
                <a:cs typeface="+mn-cs"/>
              </a:rPr>
              <a:t>＿)</a:t>
            </a:r>
            <a:endParaRPr kumimoji="1" lang="ja-JP" altLang="ja-JP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panose="020B0600070205080204" charset="-128"/>
              <a:cs typeface="+mn-cs"/>
            </a:endParaRPr>
          </a:p>
        </p:txBody>
      </p:sp>
      <p:sp>
        <p:nvSpPr>
          <p:cNvPr id="2063" name="正方形/長方形 23"/>
          <p:cNvSpPr/>
          <p:nvPr/>
        </p:nvSpPr>
        <p:spPr>
          <a:xfrm>
            <a:off x="5616575" y="23813"/>
            <a:ext cx="1282700" cy="2755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ja-JP" sz="1200" dirty="0">
                <a:latin typeface="Arial" panose="020B0604020202020204" pitchFamily="34" charset="0"/>
              </a:rPr>
              <a:t>Step 3 Post-Drill</a:t>
            </a:r>
            <a:endParaRPr lang="ja-JP" altLang="en-US" sz="1200" dirty="0">
              <a:latin typeface="Arial" panose="020B0604020202020204" pitchFamily="34" charset="0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44450" y="1703388"/>
            <a:ext cx="6769100" cy="45608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9" name="直線コネクタ 118"/>
          <p:cNvCxnSpPr/>
          <p:nvPr/>
        </p:nvCxnSpPr>
        <p:spPr>
          <a:xfrm>
            <a:off x="188913" y="2806700"/>
            <a:ext cx="64801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188913" y="3929063"/>
            <a:ext cx="64801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188913" y="5040313"/>
            <a:ext cx="64801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テキスト ボックス 4"/>
          <p:cNvSpPr txBox="1"/>
          <p:nvPr/>
        </p:nvSpPr>
        <p:spPr>
          <a:xfrm>
            <a:off x="319088" y="2338388"/>
            <a:ext cx="6310312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Arial" panose="020B0604020202020204" pitchFamily="34" charset="0"/>
              </a:rPr>
              <a:t>I could do it well,</a:t>
            </a:r>
            <a:r>
              <a:rPr lang="ja-JP" altLang="en-US" sz="1400" dirty="0">
                <a:latin typeface="Arial" panose="020B0604020202020204" pitchFamily="34" charset="0"/>
              </a:rPr>
              <a:t>　 </a:t>
            </a:r>
            <a:r>
              <a:rPr lang="en-US" altLang="ja-JP" sz="1400" dirty="0">
                <a:latin typeface="Arial" panose="020B0604020202020204" pitchFamily="34" charset="0"/>
              </a:rPr>
              <a:t>I could do it,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 very well,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</a:t>
            </a:r>
            <a:endParaRPr lang="en-US" altLang="ja-JP" sz="1400" dirty="0">
              <a:latin typeface="Arial" panose="020B0604020202020204" pitchFamily="34" charset="0"/>
            </a:endParaRPr>
          </a:p>
        </p:txBody>
      </p:sp>
      <p:sp>
        <p:nvSpPr>
          <p:cNvPr id="4" name="テキスト ボックス 4"/>
          <p:cNvSpPr txBox="1"/>
          <p:nvPr/>
        </p:nvSpPr>
        <p:spPr>
          <a:xfrm>
            <a:off x="317818" y="3475038"/>
            <a:ext cx="6310312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Arial" panose="020B0604020202020204" pitchFamily="34" charset="0"/>
              </a:rPr>
              <a:t>I could do it well,</a:t>
            </a:r>
            <a:r>
              <a:rPr lang="ja-JP" altLang="en-US" sz="1400" dirty="0">
                <a:latin typeface="Arial" panose="020B0604020202020204" pitchFamily="34" charset="0"/>
              </a:rPr>
              <a:t>　 </a:t>
            </a:r>
            <a:r>
              <a:rPr lang="en-US" altLang="ja-JP" sz="1400" dirty="0">
                <a:latin typeface="Arial" panose="020B0604020202020204" pitchFamily="34" charset="0"/>
              </a:rPr>
              <a:t>I could do it,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 very well,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</a:t>
            </a:r>
            <a:endParaRPr lang="en-US" altLang="ja-JP" sz="1400" dirty="0">
              <a:latin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088" y="4572953"/>
            <a:ext cx="6310312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Arial" panose="020B0604020202020204" pitchFamily="34" charset="0"/>
              </a:rPr>
              <a:t>I could do it well,</a:t>
            </a:r>
            <a:r>
              <a:rPr lang="ja-JP" altLang="en-US" sz="1400" dirty="0">
                <a:latin typeface="Arial" panose="020B0604020202020204" pitchFamily="34" charset="0"/>
              </a:rPr>
              <a:t>　 </a:t>
            </a:r>
            <a:r>
              <a:rPr lang="en-US" altLang="ja-JP" sz="1400" dirty="0">
                <a:latin typeface="Arial" panose="020B0604020202020204" pitchFamily="34" charset="0"/>
              </a:rPr>
              <a:t>I could do it,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 very well,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</a:t>
            </a:r>
            <a:endParaRPr lang="en-US" altLang="ja-JP" sz="1400" dirty="0">
              <a:latin typeface="Arial" panose="020B0604020202020204" pitchFamily="34" charset="0"/>
            </a:endParaRP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319088" y="5707063"/>
            <a:ext cx="6310312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7800" lvl="0" indent="-177800" eaLnBrk="1" hangingPunct="1">
              <a:spcBef>
                <a:spcPct val="0"/>
              </a:spcBef>
              <a:buNone/>
            </a:pPr>
            <a:r>
              <a:rPr lang="en-US" altLang="ja-JP" sz="1400" dirty="0">
                <a:latin typeface="Arial" panose="020B0604020202020204" pitchFamily="34" charset="0"/>
              </a:rPr>
              <a:t>I could do it well,</a:t>
            </a:r>
            <a:r>
              <a:rPr lang="ja-JP" altLang="en-US" sz="1400" dirty="0">
                <a:latin typeface="Arial" panose="020B0604020202020204" pitchFamily="34" charset="0"/>
              </a:rPr>
              <a:t>　 </a:t>
            </a:r>
            <a:r>
              <a:rPr lang="en-US" altLang="ja-JP" sz="1400" dirty="0">
                <a:latin typeface="Arial" panose="020B0604020202020204" pitchFamily="34" charset="0"/>
              </a:rPr>
              <a:t>I could do it,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 very well, 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1400" dirty="0">
                <a:latin typeface="Arial" panose="020B0604020202020204" pitchFamily="34" charset="0"/>
              </a:rPr>
              <a:t>I could not do it</a:t>
            </a:r>
            <a:endParaRPr lang="en-US" altLang="ja-JP" sz="1400" dirty="0">
              <a:latin typeface="Arial" panose="020B0604020202020204" pitchFamily="34" charset="0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88913" y="8898573"/>
            <a:ext cx="64801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WPS Presentation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ＭＳ Ｐゴシック</vt:lpstr>
      <vt:lpstr>Calibri</vt:lpstr>
      <vt:lpstr>HG丸ｺﾞｼｯｸM-PRO</vt:lpstr>
      <vt:lpstr>ＭＳ ゴシック</vt:lpstr>
      <vt:lpstr>Microsoft YaHei</vt:lpstr>
      <vt:lpstr>Arial Unicode MS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reo</dc:creator>
  <cp:lastModifiedBy>Ichiko</cp:lastModifiedBy>
  <cp:revision>97</cp:revision>
  <cp:lastPrinted>2017-01-06T05:04:48Z</cp:lastPrinted>
  <dcterms:created xsi:type="dcterms:W3CDTF">2010-06-26T01:28:34Z</dcterms:created>
  <dcterms:modified xsi:type="dcterms:W3CDTF">2021-04-17T03:17:59Z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1041-10.8.2.6704</vt:lpwstr>
  </property>
</Properties>
</file>