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2" r:id="rId2"/>
  </p:sldIdLst>
  <p:sldSz cx="6858000" cy="10080625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9" autoAdjust="0"/>
    <p:restoredTop sz="99135" autoAdjust="0"/>
  </p:normalViewPr>
  <p:slideViewPr>
    <p:cSldViewPr>
      <p:cViewPr varScale="1">
        <p:scale>
          <a:sx n="76" d="100"/>
          <a:sy n="76" d="100"/>
        </p:scale>
        <p:origin x="3366" y="90"/>
      </p:cViewPr>
      <p:guideLst>
        <p:guide orient="horz" pos="3175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72CC28E-1A81-4D4A-B5BF-4D4FDACABFA4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39775"/>
            <a:ext cx="2516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0B46DF6-6751-4F3F-8A6C-DC8147CE7C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818E03B-6278-47F9-9F80-6D4AC5BEEB1B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ja-JP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131531"/>
            <a:ext cx="5829300" cy="21608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712356"/>
            <a:ext cx="4800600" cy="2576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1BF58-18CE-4602-90B8-175BB13B9E3B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CE0E9-8D13-48FC-8B7F-640F69EB4E8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493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732BC-921A-4538-B1B3-C1836BABD6F4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7E1C4-BA2F-4ABB-B22B-B12491C7265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318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403698"/>
            <a:ext cx="1543050" cy="8601199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403698"/>
            <a:ext cx="4514850" cy="8601199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B5FDA-4DAB-45C0-89E1-9EEC6F20ABD3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4F363-2A77-4E04-9A4E-76422E8CAA2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957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3F97C-AAFE-483F-88D5-FDAC00797E28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2DB8C-4CBB-41FD-B1F6-E36AF21542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41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477737"/>
            <a:ext cx="5829300" cy="20021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272601"/>
            <a:ext cx="5829300" cy="2205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37751-08BC-411B-A1E5-98AFF00ED0EF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74D8-5E71-49E7-89FE-087AF4ACFF9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960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52153"/>
            <a:ext cx="3028950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52153"/>
            <a:ext cx="3028950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3B9C6-DD28-45EB-ADFA-DDB9CEB99B0F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D818C-7CFE-46D1-B854-6385BD0217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7302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56474"/>
            <a:ext cx="3030141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96866"/>
            <a:ext cx="3030141" cy="58080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9" y="2256474"/>
            <a:ext cx="3031331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9" y="3196866"/>
            <a:ext cx="3031331" cy="58080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4D642-800F-4A01-88B5-B40A033E790F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27FF8-173B-4427-80A8-39BE5090235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648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D7905-D2CC-4C0F-A288-4730FFBC995C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D314A-4F1E-419E-BAC6-4AB7917D27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690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7896F-16F3-43F4-A99F-4224922AD482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6CA2-421D-41F4-89AA-C0A5408A5A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177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10" y="401362"/>
            <a:ext cx="2256235" cy="17081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97" y="401361"/>
            <a:ext cx="3833813" cy="86035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10" y="2109470"/>
            <a:ext cx="2256235" cy="68954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FEA34-36A8-41C5-80BD-5DB1EB1F74F7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7186-FA3D-4138-AEA1-FA88290BB2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914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7056439"/>
            <a:ext cx="4114800" cy="8330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900725"/>
            <a:ext cx="4114800" cy="604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889493"/>
            <a:ext cx="4114800" cy="1183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19FB2-44CE-4E4E-985A-F1D559432892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466B-F9B3-4B9C-A1BE-C44CF8D35D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220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404813"/>
            <a:ext cx="61722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352675"/>
            <a:ext cx="617220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342438"/>
            <a:ext cx="1600200" cy="536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DAD413-6D8A-40D0-8FDF-E5EE13DF2A16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342438"/>
            <a:ext cx="2171700" cy="536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342438"/>
            <a:ext cx="1600200" cy="536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B0F8479-10FB-4B38-B77F-BF99C31245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43" descr="背景パターン&#10;&#10;自動的に生成された説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9063"/>
            <a:ext cx="946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83" descr="D:\50 緊急地震速報\121004_指導案\イラスト\教室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3"/>
          <a:stretch>
            <a:fillRect/>
          </a:stretch>
        </p:blipFill>
        <p:spPr bwMode="auto">
          <a:xfrm>
            <a:off x="125413" y="4640263"/>
            <a:ext cx="3267075" cy="248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テキスト ボックス 4"/>
          <p:cNvSpPr txBox="1">
            <a:spLocks noChangeArrowheads="1"/>
          </p:cNvSpPr>
          <p:nvPr/>
        </p:nvSpPr>
        <p:spPr bwMode="auto">
          <a:xfrm>
            <a:off x="206375" y="4733925"/>
            <a:ext cx="792163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77800" indent="-1778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教室</a:t>
            </a:r>
          </a:p>
        </p:txBody>
      </p:sp>
      <p:pic>
        <p:nvPicPr>
          <p:cNvPr id="3077" name="Picture 91" descr="D:\50 緊急地震速報\121004_指導案\イラスト\階段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7335838"/>
            <a:ext cx="3267075" cy="2528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92" descr="D:\50 緊急地震速報\121004_指導案\イラスト\廊下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608513"/>
            <a:ext cx="3249612" cy="2517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正方形/長方形 23"/>
          <p:cNvSpPr>
            <a:spLocks noChangeArrowheads="1"/>
          </p:cNvSpPr>
          <p:nvPr/>
        </p:nvSpPr>
        <p:spPr bwMode="auto">
          <a:xfrm>
            <a:off x="5187950" y="23813"/>
            <a:ext cx="16049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ja-JP" altLang="en-US" sz="900" dirty="0">
                <a:latin typeface="Arial" charset="0"/>
              </a:rPr>
              <a:t>ステップ</a:t>
            </a:r>
            <a:r>
              <a:rPr lang="en-US" altLang="ja-JP" sz="900" dirty="0">
                <a:latin typeface="Arial" charset="0"/>
              </a:rPr>
              <a:t>1</a:t>
            </a:r>
            <a:r>
              <a:rPr lang="ja-JP" altLang="en-US" sz="900" dirty="0">
                <a:latin typeface="Arial" charset="0"/>
              </a:rPr>
              <a:t>　事前学習　弱視用</a:t>
            </a:r>
            <a:endParaRPr lang="ja-JP" altLang="en-US" sz="900" dirty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3080" name="テキスト ボックス 3"/>
          <p:cNvSpPr txBox="1">
            <a:spLocks noChangeArrowheads="1"/>
          </p:cNvSpPr>
          <p:nvPr/>
        </p:nvSpPr>
        <p:spPr bwMode="auto">
          <a:xfrm>
            <a:off x="153988" y="41275"/>
            <a:ext cx="42116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地震から自分の身を守ろう！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44450" y="41275"/>
            <a:ext cx="4356100" cy="4619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pic>
        <p:nvPicPr>
          <p:cNvPr id="3082" name="Picture 71" descr="D:\図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343025"/>
            <a:ext cx="2008187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70" descr="D:\図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338" y="1343025"/>
            <a:ext cx="2009775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9" name="正方形/長方形 72"/>
          <p:cNvSpPr>
            <a:spLocks noChangeArrowheads="1"/>
          </p:cNvSpPr>
          <p:nvPr/>
        </p:nvSpPr>
        <p:spPr bwMode="auto">
          <a:xfrm>
            <a:off x="44450" y="700088"/>
            <a:ext cx="6769100" cy="4318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200" b="1" dirty="0" smtClean="0">
                <a:latin typeface="HG丸ｺﾞｼｯｸM-PRO" pitchFamily="50" charset="-128"/>
                <a:ea typeface="HG丸ｺﾞｼｯｸM-PRO" pitchFamily="50" charset="-128"/>
              </a:rPr>
              <a:t>１</a:t>
            </a:r>
            <a:r>
              <a:rPr lang="en-US" altLang="ja-JP" sz="2200" b="1" dirty="0" smtClean="0">
                <a:latin typeface="HG丸ｺﾞｼｯｸM-PRO" pitchFamily="50" charset="-128"/>
                <a:ea typeface="HG丸ｺﾞｼｯｸM-PRO" pitchFamily="50" charset="-128"/>
              </a:rPr>
              <a:t>.</a:t>
            </a:r>
            <a:r>
              <a:rPr lang="ja-JP" altLang="en-US" sz="2200" b="1" dirty="0" smtClean="0">
                <a:latin typeface="HG丸ｺﾞｼｯｸM-PRO" pitchFamily="50" charset="-128"/>
                <a:ea typeface="HG丸ｺﾞｼｯｸM-PRO" pitchFamily="50" charset="-128"/>
              </a:rPr>
              <a:t>地震がおきたときの</a:t>
            </a:r>
            <a:r>
              <a:rPr lang="en-US" altLang="ja-JP" sz="2200" b="1" dirty="0" smtClean="0"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sz="2200" b="1" dirty="0" err="1" smtClean="0">
                <a:latin typeface="HG丸ｺﾞｼｯｸM-PRO" pitchFamily="50" charset="-128"/>
                <a:ea typeface="HG丸ｺﾞｼｯｸM-PRO" pitchFamily="50" charset="-128"/>
              </a:rPr>
              <a:t>つの</a:t>
            </a:r>
            <a:r>
              <a:rPr lang="ja-JP" altLang="en-US" sz="2200" b="1" dirty="0" smtClean="0">
                <a:latin typeface="HG丸ｺﾞｼｯｸM-PRO" pitchFamily="50" charset="-128"/>
                <a:ea typeface="HG丸ｺﾞｼｯｸM-PRO" pitchFamily="50" charset="-128"/>
              </a:rPr>
              <a:t>危険を考えましょう。</a:t>
            </a:r>
          </a:p>
        </p:txBody>
      </p:sp>
      <p:pic>
        <p:nvPicPr>
          <p:cNvPr id="3085" name="Picture 70" descr="D:\図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322388"/>
            <a:ext cx="21066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/>
          <p:cNvCxnSpPr/>
          <p:nvPr/>
        </p:nvCxnSpPr>
        <p:spPr>
          <a:xfrm flipH="1" flipV="1">
            <a:off x="3429000" y="4037013"/>
            <a:ext cx="26988" cy="5846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1" name="正方形/長方形 84"/>
          <p:cNvSpPr>
            <a:spLocks noChangeArrowheads="1"/>
          </p:cNvSpPr>
          <p:nvPr/>
        </p:nvSpPr>
        <p:spPr bwMode="auto">
          <a:xfrm>
            <a:off x="107950" y="1295400"/>
            <a:ext cx="441325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①</a:t>
            </a:r>
            <a:endParaRPr lang="ja-JP" altLang="en-US" sz="2000" dirty="0" smtClean="0">
              <a:latin typeface="Arial" charset="0"/>
            </a:endParaRPr>
          </a:p>
        </p:txBody>
      </p:sp>
      <p:sp>
        <p:nvSpPr>
          <p:cNvPr id="6182" name="正方形/長方形 85"/>
          <p:cNvSpPr>
            <a:spLocks noChangeArrowheads="1"/>
          </p:cNvSpPr>
          <p:nvPr/>
        </p:nvSpPr>
        <p:spPr bwMode="auto">
          <a:xfrm>
            <a:off x="2427288" y="1295400"/>
            <a:ext cx="441325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②</a:t>
            </a:r>
            <a:endParaRPr lang="ja-JP" altLang="en-US" sz="2000" dirty="0" smtClean="0">
              <a:latin typeface="Arial" charset="0"/>
            </a:endParaRPr>
          </a:p>
        </p:txBody>
      </p:sp>
      <p:sp>
        <p:nvSpPr>
          <p:cNvPr id="6183" name="正方形/長方形 86"/>
          <p:cNvSpPr>
            <a:spLocks noChangeArrowheads="1"/>
          </p:cNvSpPr>
          <p:nvPr/>
        </p:nvSpPr>
        <p:spPr bwMode="auto">
          <a:xfrm>
            <a:off x="4660900" y="1295400"/>
            <a:ext cx="439738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③</a:t>
            </a:r>
            <a:endParaRPr lang="ja-JP" altLang="en-US" sz="2000" dirty="0" smtClean="0">
              <a:latin typeface="Arial" charset="0"/>
            </a:endParaRPr>
          </a:p>
        </p:txBody>
      </p:sp>
      <p:pic>
        <p:nvPicPr>
          <p:cNvPr id="3090" name="Picture 88" descr="D:\50 緊急地震速報\121004_指導案\イラスト\トイレ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4"/>
          <a:stretch>
            <a:fillRect/>
          </a:stretch>
        </p:blipFill>
        <p:spPr bwMode="auto">
          <a:xfrm>
            <a:off x="3489325" y="7356475"/>
            <a:ext cx="3271838" cy="2508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7" name="テキスト ボックス 4"/>
          <p:cNvSpPr txBox="1">
            <a:spLocks noChangeArrowheads="1"/>
          </p:cNvSpPr>
          <p:nvPr/>
        </p:nvSpPr>
        <p:spPr bwMode="auto">
          <a:xfrm>
            <a:off x="44450" y="3694113"/>
            <a:ext cx="6769100" cy="76993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77800" indent="-1778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200" b="1" dirty="0" smtClean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2200" b="1" dirty="0" smtClean="0">
                <a:latin typeface="HG丸ｺﾞｼｯｸM-PRO" pitchFamily="50" charset="-128"/>
                <a:ea typeface="HG丸ｺﾞｼｯｸM-PRO" pitchFamily="50" charset="-128"/>
              </a:rPr>
              <a:t>.</a:t>
            </a:r>
            <a:r>
              <a:rPr lang="ja-JP" altLang="en-US" sz="2200" b="1" dirty="0" smtClean="0">
                <a:latin typeface="HG丸ｺﾞｼｯｸM-PRO" pitchFamily="50" charset="-128"/>
                <a:ea typeface="HG丸ｺﾞｼｯｸM-PRO" pitchFamily="50" charset="-128"/>
              </a:rPr>
              <a:t>地震がおきたとき、どのように自分の身を守ればよいか考えてみよう。</a:t>
            </a:r>
          </a:p>
        </p:txBody>
      </p:sp>
      <p:pic>
        <p:nvPicPr>
          <p:cNvPr id="3092" name="Picture 92" descr="D:\50 緊急地震速報\121004_指導案\イラスト\廊下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608513"/>
            <a:ext cx="3249612" cy="2517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テキスト ボックス 4"/>
          <p:cNvSpPr txBox="1">
            <a:spLocks noChangeArrowheads="1"/>
          </p:cNvSpPr>
          <p:nvPr/>
        </p:nvSpPr>
        <p:spPr bwMode="auto">
          <a:xfrm>
            <a:off x="3598863" y="4684713"/>
            <a:ext cx="909637" cy="40163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77800" indent="-1778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廊下</a:t>
            </a:r>
          </a:p>
        </p:txBody>
      </p:sp>
      <p:sp>
        <p:nvSpPr>
          <p:cNvPr id="46" name="テキスト ボックス 4"/>
          <p:cNvSpPr txBox="1">
            <a:spLocks noChangeArrowheads="1"/>
          </p:cNvSpPr>
          <p:nvPr/>
        </p:nvSpPr>
        <p:spPr bwMode="auto">
          <a:xfrm>
            <a:off x="3563938" y="7429500"/>
            <a:ext cx="1096962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77800" indent="-1778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トイレ</a:t>
            </a:r>
          </a:p>
        </p:txBody>
      </p:sp>
      <p:sp>
        <p:nvSpPr>
          <p:cNvPr id="47" name="テキスト ボックス 4"/>
          <p:cNvSpPr txBox="1">
            <a:spLocks noChangeArrowheads="1"/>
          </p:cNvSpPr>
          <p:nvPr/>
        </p:nvSpPr>
        <p:spPr bwMode="auto">
          <a:xfrm>
            <a:off x="206375" y="7442200"/>
            <a:ext cx="792163" cy="400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177800" indent="-1778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階段</a:t>
            </a:r>
          </a:p>
        </p:txBody>
      </p:sp>
      <p:sp>
        <p:nvSpPr>
          <p:cNvPr id="3096" name="正方形/長方形 23"/>
          <p:cNvSpPr>
            <a:spLocks noChangeArrowheads="1"/>
          </p:cNvSpPr>
          <p:nvPr/>
        </p:nvSpPr>
        <p:spPr bwMode="auto">
          <a:xfrm>
            <a:off x="4941888" y="9850438"/>
            <a:ext cx="19161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Arial" panose="020B0604020202020204" pitchFamily="34" charset="0"/>
              </a:rPr>
              <a:t>防災教育リテラシー</a:t>
            </a:r>
            <a:r>
              <a:rPr lang="en-US" altLang="ja-JP" sz="900">
                <a:latin typeface="Arial" panose="020B0604020202020204" pitchFamily="34" charset="0"/>
              </a:rPr>
              <a:t>HUB</a:t>
            </a:r>
            <a:r>
              <a:rPr lang="ja-JP" altLang="en-US" sz="900">
                <a:latin typeface="Arial" panose="020B0604020202020204" pitchFamily="34" charset="0"/>
              </a:rPr>
              <a:t>　</a:t>
            </a:r>
            <a:r>
              <a:rPr lang="en-US" altLang="ja-JP" sz="900">
                <a:latin typeface="Arial" panose="020B0604020202020204" pitchFamily="34" charset="0"/>
              </a:rPr>
              <a:t>Ver.1</a:t>
            </a:r>
            <a:endParaRPr lang="ja-JP" altLang="en-US" sz="9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62</Words>
  <Application>Microsoft Office PowerPoint</Application>
  <PresentationFormat>ユーザー設定</PresentationFormat>
  <Paragraphs>13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HG丸ｺﾞｼｯｸM-PRO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reo</dc:creator>
  <cp:lastModifiedBy>永田 俊光</cp:lastModifiedBy>
  <cp:revision>208</cp:revision>
  <cp:lastPrinted>2017-01-12T02:33:11Z</cp:lastPrinted>
  <dcterms:created xsi:type="dcterms:W3CDTF">2010-06-26T01:28:34Z</dcterms:created>
  <dcterms:modified xsi:type="dcterms:W3CDTF">2023-02-20T08:21:38Z</dcterms:modified>
</cp:coreProperties>
</file>